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0.48960739030023093</c:v>
                </c:pt>
                <c:pt idx="1">
                  <c:v>0.51039260969976907</c:v>
                </c:pt>
                <c:pt idx="2">
                  <c:v>0</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0.80904522613065322</c:v>
                </c:pt>
                <c:pt idx="1">
                  <c:v>0.1909547738693467</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2.771362586605081E-2</c:v>
                </c:pt>
                <c:pt idx="1">
                  <c:v>5.7736720554272522E-2</c:v>
                </c:pt>
                <c:pt idx="2">
                  <c:v>0.19861431870669749</c:v>
                </c:pt>
                <c:pt idx="3">
                  <c:v>0.71593533487297922</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0.93302540415704383</c:v>
                </c:pt>
                <c:pt idx="1">
                  <c:v>1.38568129330254E-2</c:v>
                </c:pt>
                <c:pt idx="2">
                  <c:v>2.3094688221709011E-2</c:v>
                </c:pt>
                <c:pt idx="3">
                  <c:v>6.9284064665127024E-3</c:v>
                </c:pt>
                <c:pt idx="4">
                  <c:v>2.3094688221709011E-3</c:v>
                </c:pt>
                <c:pt idx="5">
                  <c:v>2.0785219399538112E-2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0.2470308788598575</c:v>
                </c:pt>
                <c:pt idx="1">
                  <c:v>2.3752969121140139E-3</c:v>
                </c:pt>
                <c:pt idx="2">
                  <c:v>0.71971496437054627</c:v>
                </c:pt>
                <c:pt idx="3">
                  <c:v>2.3752969121140139E-3</c:v>
                </c:pt>
                <c:pt idx="4">
                  <c:v>0</c:v>
                </c:pt>
                <c:pt idx="5">
                  <c:v>7.1258907363420431E-3</c:v>
                </c:pt>
                <c:pt idx="6">
                  <c:v>2.3752969121140139E-3</c:v>
                </c:pt>
                <c:pt idx="7">
                  <c:v>7.1258907363420431E-3</c:v>
                </c:pt>
                <c:pt idx="8">
                  <c:v>1.1876484560570069E-2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49</c:v>
                </c:pt>
                <c:pt idx="4" formatCode="0">
                  <c:v>2</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3</c:v>
                </c:pt>
                <c:pt idx="1">
                  <c:v>38</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5.8239705986557384</c:v>
                </c:pt>
                <c:pt idx="1">
                  <c:v>5.5353933318952846</c:v>
                </c:pt>
                <c:pt idx="2">
                  <c:v>7.3878287622732266</c:v>
                </c:pt>
                <c:pt idx="3" formatCode="General">
                  <c:v>5.8090237981726069</c:v>
                </c:pt>
                <c:pt idx="4">
                  <c:v>7.0519753665036626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6.7802757958390529</c:v>
                </c:pt>
                <c:pt idx="1">
                  <c:v>6.2853989193214019</c:v>
                </c:pt>
                <c:pt idx="2">
                  <c:v>8.0716997595833799</c:v>
                </c:pt>
                <c:pt idx="3" formatCode="General">
                  <c:v>6.4655850303107192</c:v>
                </c:pt>
                <c:pt idx="4">
                  <c:v>7.689499552812527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4.2012116537067694</c:v>
                </c:pt>
                <c:pt idx="1">
                  <c:v>7.9144345234665856</c:v>
                </c:pt>
                <c:pt idx="2">
                  <c:v>7.978205015932522</c:v>
                </c:pt>
                <c:pt idx="3">
                  <c:v>9.286589652861549</c:v>
                </c:pt>
                <c:pt idx="4">
                  <c:v>8.4464959456779845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3.896451143097206</c:v>
                </c:pt>
                <c:pt idx="1">
                  <c:v>7.6397934948219302</c:v>
                </c:pt>
                <c:pt idx="2">
                  <c:v>7.770551125057457</c:v>
                </c:pt>
                <c:pt idx="3">
                  <c:v>9.1125653313527284</c:v>
                </c:pt>
                <c:pt idx="4">
                  <c:v>8.3010708521688095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6.8977915978891318</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0.27662949106579582</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0.16238466612352997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1.6952727868239972</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0.16238466612352997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0.58245703328069265</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0.81169606722539811</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6.7353945330518936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4.755433517148866E-2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0.44596241334191866</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0.12433098659016917</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1.2979977922604453</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0.12433098659016828</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0.44596241334191866</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0.36172770153406653</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7.2428172667946482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0.52871108780477361</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0.16510037585305248</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1.7236244096174271</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0.16510037585305248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0.59219800371878506</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0.82714088259707452</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6.7151629938208552</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7.6500573991546439</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0.24317929825025386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0.12499142552115616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1.3048926806374785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0.12499142552115572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0.44833133960564453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1.6052991695864867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4.2012116537067694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0.13355407911754646</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0.2001901742240495</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5.5811523846632127E-2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0.58266436004737443</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5.5811523846632127E-2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0.19362481229527795</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9.286589652861549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0.10024562911690005</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0.2846517416804577</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7.9358777374376466E-2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0.82849433317835963</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7.9358777374377354E-2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0.2846517416804577</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0.40276867786405468</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8.4719524300863718</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0.2477377086666106</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9.7605725023719891E-2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1.0189898678306415</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9.760572502372078E-2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0.35010165913867297</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0.30195630214552338</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8.4759262294954478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0.38374149747541875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0.13824153858367705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1.4432219738734879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0.13824153858367705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0.49585812725909673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1.7042928290546815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6.4235394004478232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0.15562526891298489</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0.24141672142392423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6.7305176974606695E-2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0.70265646172911644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6.7305176974606695E-2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0.24141672142392423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0.30203141970136471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9.0411250283298958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7.8884699045681348</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1.0742141243168746E-2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0.20152739464194269</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5.6184330901377422E-2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0.5865564126021674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5.6184330901377422E-2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0.20152739464194269</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1.2039284050990418E-2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9.4686145731355378</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0.43007051996538959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0.1823389793190886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1.9035929746085944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0.1823389793190886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0.65403109468989751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0.50471489523978796</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5.8090237981726069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0.41877644039251383</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0.13109488348680998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1.3686119125188014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0.13109488348680998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0.47022381322580564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7.6172764372230972E-2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7.9153259135174423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0.26532005263233138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9.9258892687121403E-2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1.0362487027854739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9.9258892687119626E-2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0.35603140087923713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0.2320714197941669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7.9228578940626653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0.20941885259078052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0.38093805875594455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0.10620268268787214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1.1087408814296129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0.10620268268787392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0.38093805875594455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0.34598753012138417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8.326527343952419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8.8077016473314256</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3.1272019033478315E-2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0.23835880237029627</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6.6452652005065005E-2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0.69375622246730018</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6.6452652005065005E-2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0.23835880237029627</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0.25576799192397459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8.6759855401900623</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9.5696026654865207E-2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6.1237589831394601E-2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0.63931171612521354</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6.1237589831394601E-2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0.21965291274066701</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0.13494254240077197</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9.0758418107901715</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7.6880855711955576E-2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0.24030537156675358</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6.6995340943464043E-2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0.69942181769212652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6.6995340943464043E-2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0.24030537156675358</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0.16546362006879534</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8.6712775910140394</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8.5239725055822397</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0.3131079261380938</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0.10042483789474055</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1.0484210046942124</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0.10042483789474055</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0.36021352597029299</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0.66893475606867803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7.9144345234665856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0.1698877724585568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0.26384923170651575</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7.3559193124147271E-2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0.76794749960709652</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7.3559193124147271E-2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0.26384923170651575</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0.16239881976276038</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8.6554091574794203</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7.3884550233925594E-2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0.20592476404963378</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5.7410284615194485E-2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0.59935519476895038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5.7410284615194485E-2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0.20592476404963378</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0.19260789929733946</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8.9315388154591062</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0.22164676095438463</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7.5745979897257953E-2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0.79077724206701561</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7.5745979897257953E-2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0.2716930101043733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0.15416860821723333</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8.5945075259238539</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8.2694887170737239</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0.26922104181746143</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0.31826348544042293</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8.8729480235580027E-2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0.9263231364344966</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8.8729480235580027E-2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0.31826348544042204</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0.56474418362541456</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7.5447283295587582</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0.1663082788120942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6.1904834355038574E-2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0.64627765392029701</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6.1904834355038574E-2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0.22204624996266276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0.29428218588874522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8.7290177442194441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0.23342548399302565</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0.28241625379427315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7.8735540065391518E-2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0.82198782443662921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7.8735540065391518E-2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0.28241625379427315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0.4826848916320472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7.0742025036406977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0.2409012444859755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8.3639215372042663E-2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0.87318149623605468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8.3639215372043552E-2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0.30000523087854702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0.30995981844216658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7.978205015932522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8.5021332736378241E-2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0.22463423011927564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6.2626343873601442E-2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0.65381011053367377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6.2626343873603219E-2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0.22463423011927475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0.53290445630156569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8.4464959456779845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5.4871887464569724E-2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0.22402336899346587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6.245604035884611E-2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0.6520321660949584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6.245604035884611E-2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0.22402336899346587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0.37630574373720727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8.6461719579266525</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0.13454462617383633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4.0863495166849617E-2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0.42660906959143574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4.0863495166849617E-2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0.14657313853918552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3.9260077937676385E-2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9.4675995225600111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7.4681053113012403</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0.27642373467344683</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0.40955278212735013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0.11418025362509887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1.1920255858151174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0.11418025362510065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0.40955278212734925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0.17896844398801193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8.5251836170890698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0.14351333603519301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2.6455348206766125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0.25340717547797453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0.14450461412781479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7.6008039514575136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0.26247775774313009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0.22806146426006269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2.3809292054041729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0.22806146426006357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0.12580664253375673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7.3878287622732266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0.22788220829926153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0.66256624650081264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0.18471851583068677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1.9284349968861116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0.18471851583068677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0.378215300801795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8.0750300529012158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1.1174927792521805</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0.52743461593914898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0.14704482754523962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1.5351270568308308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0.14704482754523873</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0.52743461593914986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0.13581190578624458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7.3519713043260904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0.53864805854573738</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0.19670225637872374</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2.0535435414329921</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0.19670225637872374</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0.70555068668129817</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0.45575961411361199</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5.8678141797603232</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6.307652735654961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0.18485772237514198</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0.67671015240796972</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0.18866173105032136</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1.9696016021698437</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0.18866173105032225</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0.67671015240796883</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8.3186516386909659E-2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6.7913348726541836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0.39296127610525211</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0.64635342328287226</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0.18019850193311893</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1.8812466955548501</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0.18019850193311893</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0.64635342328287226</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0.43020340125667467</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5.8239705986557384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6.6336915020683422</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0.15652816907572564</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9.3721822085237605E-2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0.97844247431464915</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9.3721822085237605E-2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0.33617050026079198</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0.51040790314784168</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6.700795531387981</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0.97491765381200324</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0.45408848813820857</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0.12659647548856423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1.3216491736992682</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0.12659647548856512</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0.45408848813820768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0.18102862969816691</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8.170545689925147</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0.18682639831159698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0.35229984892599475</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9.8218563901601996E-2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1.0253878184326473</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9.8218563901601996E-2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0.35229984892599475</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0.47220158068971063</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5.4653143934143058</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9.546076243537982E-2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8.9271210239747489E-2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0.93197872052253317</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8.9271210239746601E-2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0.32020661503879122</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0.54570260178030505</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6.3997900252661006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0.10134565019560915</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0.11993223535766795</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1.2520754558817564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0.11993223535766795</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0.43018454678478424</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0.63790772492886827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3.9916092484589321</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0.46008477135657699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0.13873225680625367</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1.4483450022270397</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0.13873225680625456</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0.49761828286320764</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0.61819788684696331</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5.5353933318952846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0.26935869248056754</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0.13506850328607101</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3.7656088872985549E-2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0.39312420469575571</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3.7656088872985549E-2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0.13506850328607101</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0.21121234046232296</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9.015456312978996</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0.26057655583656203</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0.11749614343207604</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1.2266430031370108</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0.11749614343207604</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0.4214465365424882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0.45648669859363444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7.6372637275100077</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1.6503883274528626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0.43012618536403036</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0.11991596462990284</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1.2519055918012274</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0.11991596462990284</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0.43012618536403036</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0.25496507476137076</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5.8452236094987997</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0.66835039265624463</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0.46633683287234984</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0.13001122242537555</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1.3572986453769866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0.13001122242537555</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0.44734600976937422</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7.6005145084141708</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0.27936823030815461</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0.13534192974716852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1.4129504705947946</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0.13534192974716852</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0.48545752970943212</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0.91432933730880883</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7.0519753665036626</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0.21118467308928501</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0.34639144743852679</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9.6571345741212511E-2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1.0081910954419104</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9.6571345741212511E-2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0.3463914474385259</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0.92545301754308085</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6.1904162795667226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8.9963105875417959</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7.2672493071870292E-3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0.23568281619475684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6.5706607066404743E-2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0.6859676195625326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6.5706607066404743E-2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0.23568281619475684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0.10930680012514848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8.9963105875417959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9.2045433931855509</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0.18110192013830861</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0.20594879929875809</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5.7416985462950265E-2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0.59942515066516222</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5.7416985462950265E-2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0.20594879929875809</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9.8602032682565621E-2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9.2045433931855509</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8.1436172386985</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0.19492197793974508</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7.6834058388029369E-2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0.80213662654197293</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7.6834058388030257E-2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0.27559583532082321</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0.3562715988291032</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8.1436172386985</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Stepping Hill Hospital (119)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Stepping Hill Hospital (119)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Stepping Hill Hospital (119)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Stepping Hill Hospital (119)</c:v>
                </c:pt>
              </c:strCache>
            </c:strRef>
          </c:cat>
          <c:val>
            <c:numRef>
              <c:f>Sheet1!$G$2:$G$3</c:f>
              <c:numCache>
                <c:formatCode>0.0;;</c:formatCode>
                <c:ptCount val="2"/>
                <c:pt idx="0">
                  <c:v>6.7151629938208552</c:v>
                </c:pt>
                <c:pt idx="1">
                  <c:v>6.7151629938208552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Stepping Hill Hospital (119)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Stepping Hill Hospital (119)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Stepping Hill Hospital (119)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3.2848370061791448</c:v>
                </c:pt>
                <c:pt idx="1">
                  <c:v>3.2848370061791448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Stepping Hill Hospital (119)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Stepping Hill Hospital (119)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Stepping Hill Hospital (119)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Stepping Hill Hospital (119)</c:v>
                </c:pt>
              </c:strCache>
            </c:strRef>
          </c:cat>
          <c:val>
            <c:numRef>
              <c:f>Sheet1!$G$2:$G$3</c:f>
              <c:numCache>
                <c:formatCode>0.0;;</c:formatCode>
                <c:ptCount val="2"/>
                <c:pt idx="0">
                  <c:v>7.2428172667946482</c:v>
                </c:pt>
                <c:pt idx="1">
                  <c:v>7.2428172667946482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Stepping Hill Hospital (119)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Stepping Hill Hospital (119)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Stepping Hill Hospital (119)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2.7571827332053518</c:v>
                </c:pt>
                <c:pt idx="1">
                  <c:v>2.7571827332053518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Stepping Hill Hospital (416)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Stepping Hill Hospital (416)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Stepping Hill Hospital (416)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Stepping Hill Hospital (416)</c:v>
                </c:pt>
              </c:strCache>
            </c:strRef>
          </c:cat>
          <c:val>
            <c:numRef>
              <c:f>Sheet1!$G$2:$G$3</c:f>
              <c:numCache>
                <c:formatCode>0.0;;</c:formatCode>
                <c:ptCount val="2"/>
                <c:pt idx="0">
                  <c:v>6.7353945330518936</c:v>
                </c:pt>
                <c:pt idx="1">
                  <c:v>6.7354373358340007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Stepping Hill Hospital (416)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Stepping Hill Hospital (416)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Stepping Hill Hospital (416)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3.2646054669481064</c:v>
                </c:pt>
                <c:pt idx="1">
                  <c:v>3.2645626641659993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Sheet1!$G$2:$G$3</c:f>
              <c:numCache>
                <c:formatCode>0.0;;</c:formatCode>
                <c:ptCount val="2"/>
                <c:pt idx="0">
                  <c:v>8.4759262294954478</c:v>
                </c:pt>
                <c:pt idx="1">
                  <c:v>8.4759589079801358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1.5240737705045522</c:v>
                </c:pt>
                <c:pt idx="1">
                  <c:v>1.5240410920198642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Sheet1!$G$2:$G$3</c:f>
              <c:numCache>
                <c:formatCode>0.0;;</c:formatCode>
                <c:ptCount val="2"/>
                <c:pt idx="0">
                  <c:v>6.4235394004478232</c:v>
                </c:pt>
                <c:pt idx="1">
                  <c:v>6.4235840728142861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3.5764605995521768</c:v>
                </c:pt>
                <c:pt idx="1">
                  <c:v>3.5764159271857139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Sheet1!$G$2:$G$3</c:f>
              <c:numCache>
                <c:formatCode>0.0;;</c:formatCode>
                <c:ptCount val="2"/>
                <c:pt idx="0">
                  <c:v>8.4719524300863718</c:v>
                </c:pt>
                <c:pt idx="1">
                  <c:v>8.4719791849205297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1.5280475699136282</c:v>
                </c:pt>
                <c:pt idx="1">
                  <c:v>1.5280208150794703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Sheet1!$G$2:$G$3</c:f>
              <c:numCache>
                <c:formatCode>0.0;;</c:formatCode>
                <c:ptCount val="2"/>
                <c:pt idx="0">
                  <c:v>9.286589652861549</c:v>
                </c:pt>
                <c:pt idx="1">
                  <c:v>9.2866009617583511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0.71341034713845097</c:v>
                </c:pt>
                <c:pt idx="1">
                  <c:v>0.71339903824164885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Sheet1!$G$2:$G$3</c:f>
              <c:numCache>
                <c:formatCode>0.0;;</c:formatCode>
                <c:ptCount val="2"/>
                <c:pt idx="0">
                  <c:v>4.2012116537067694</c:v>
                </c:pt>
                <c:pt idx="1">
                  <c:v>4.2012537215415717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5.7987883462932306</c:v>
                </c:pt>
                <c:pt idx="1">
                  <c:v>5.7987462784584283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Sheet1!$G$2:$G$3</c:f>
              <c:numCache>
                <c:formatCode>0.0;;</c:formatCode>
                <c:ptCount val="2"/>
                <c:pt idx="0">
                  <c:v>9.0411250283298958</c:v>
                </c:pt>
                <c:pt idx="1">
                  <c:v>9.0411334527426011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Stepping Hill Hospital (425)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0.95887497167010416</c:v>
                </c:pt>
                <c:pt idx="1">
                  <c:v>0.95886654725739895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(294)</c:v>
                </c:pt>
                <c:pt idx="1">
                  <c:v>Stepping Hill Hospital (294)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(294)</c:v>
                </c:pt>
                <c:pt idx="1">
                  <c:v>Stepping Hill Hospital (294)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(294)</c:v>
                </c:pt>
                <c:pt idx="1">
                  <c:v>Stepping Hill Hospital (294)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(294)</c:v>
                </c:pt>
                <c:pt idx="1">
                  <c:v>Stepping Hill Hospital (294)</c:v>
                </c:pt>
              </c:strCache>
            </c:strRef>
          </c:cat>
          <c:val>
            <c:numRef>
              <c:f>Sheet1!$G$2:$G$3</c:f>
              <c:numCache>
                <c:formatCode>0.0;;</c:formatCode>
                <c:ptCount val="2"/>
                <c:pt idx="0">
                  <c:v>8.326527343952419</c:v>
                </c:pt>
                <c:pt idx="1">
                  <c:v>8.3265300514278522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(294)</c:v>
                </c:pt>
                <c:pt idx="1">
                  <c:v>Stepping Hill Hospital (294)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(294)</c:v>
                </c:pt>
                <c:pt idx="1">
                  <c:v>Stepping Hill Hospital (294)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(294)</c:v>
                </c:pt>
                <c:pt idx="1">
                  <c:v>Stepping Hill Hospital (294)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1.673472656047581</c:v>
                </c:pt>
                <c:pt idx="1">
                  <c:v>1.6734699485721478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Stepping Hill Hospital (240)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Stepping Hill Hospital (240)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Stepping Hill Hospital (240)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Stepping Hill Hospital (240)</c:v>
                </c:pt>
              </c:strCache>
            </c:strRef>
          </c:cat>
          <c:val>
            <c:numRef>
              <c:f>Sheet1!$G$2:$G$3</c:f>
              <c:numCache>
                <c:formatCode>0.0;;</c:formatCode>
                <c:ptCount val="2"/>
                <c:pt idx="0">
                  <c:v>7.9228578940626653</c:v>
                </c:pt>
                <c:pt idx="1">
                  <c:v>7.9228575715238287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Stepping Hill Hospital (240)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Stepping Hill Hospital (240)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(240)</c:v>
                </c:pt>
                <c:pt idx="1">
                  <c:v>Stepping Hill Hospital (240)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2.0771421059373347</c:v>
                </c:pt>
                <c:pt idx="1">
                  <c:v>2.0771424284761713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Stepping Hill Hospital (143)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Stepping Hill Hospital (143)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Stepping Hill Hospital (143)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Stepping Hill Hospital (143)</c:v>
                </c:pt>
              </c:strCache>
            </c:strRef>
          </c:cat>
          <c:val>
            <c:numRef>
              <c:f>Sheet1!$G$2:$G$3</c:f>
              <c:numCache>
                <c:formatCode>0.0;;</c:formatCode>
                <c:ptCount val="2"/>
                <c:pt idx="0">
                  <c:v>7.9153259135174423</c:v>
                </c:pt>
                <c:pt idx="1">
                  <c:v>7.9153251747203761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Stepping Hill Hospital (143)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Stepping Hill Hospital (143)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Stepping Hill Hospital (143)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2.0846740864825577</c:v>
                </c:pt>
                <c:pt idx="1">
                  <c:v>2.0846748252796239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Stepping Hill Hospital (147)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Stepping Hill Hospital (147)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Stepping Hill Hospital (147)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Stepping Hill Hospital (147)</c:v>
                </c:pt>
              </c:strCache>
            </c:strRef>
          </c:cat>
          <c:val>
            <c:numRef>
              <c:f>Sheet1!$G$2:$G$3</c:f>
              <c:numCache>
                <c:formatCode>0.0;;</c:formatCode>
                <c:ptCount val="2"/>
                <c:pt idx="0">
                  <c:v>5.8090237981726069</c:v>
                </c:pt>
                <c:pt idx="1">
                  <c:v>5.8090041415334843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Stepping Hill Hospital (147)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Stepping Hill Hospital (147)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Stepping Hill Hospital (147)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4.1909762018273931</c:v>
                </c:pt>
                <c:pt idx="1">
                  <c:v>4.1909958584665157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Stepping Hill Hospital (394)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Stepping Hill Hospital (394)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Stepping Hill Hospital (394)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Stepping Hill Hospital (394)</c:v>
                </c:pt>
              </c:strCache>
            </c:strRef>
          </c:cat>
          <c:val>
            <c:numRef>
              <c:f>Sheet1!$G$2:$G$3</c:f>
              <c:numCache>
                <c:formatCode>0.0;;</c:formatCode>
                <c:ptCount val="2"/>
                <c:pt idx="0">
                  <c:v>9.4686145731355378</c:v>
                </c:pt>
                <c:pt idx="1">
                  <c:v>9.4686181596098482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Stepping Hill Hospital (394)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Stepping Hill Hospital (394)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(394)</c:v>
                </c:pt>
                <c:pt idx="1">
                  <c:v>Stepping Hill Hospital (394)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0.53138542686446222</c:v>
                </c:pt>
                <c:pt idx="1">
                  <c:v>0.53138184039015179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Stepping Hill Hospital (389)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Stepping Hill Hospital (389)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Stepping Hill Hospital (389)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Stepping Hill Hospital (389)</c:v>
                </c:pt>
              </c:strCache>
            </c:strRef>
          </c:cat>
          <c:val>
            <c:numRef>
              <c:f>Sheet1!$G$2:$G$3</c:f>
              <c:numCache>
                <c:formatCode>0.0;;</c:formatCode>
                <c:ptCount val="2"/>
                <c:pt idx="0">
                  <c:v>8.6712775910140394</c:v>
                </c:pt>
                <c:pt idx="1">
                  <c:v>8.6712825751130271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Stepping Hill Hospital (389)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Stepping Hill Hospital (389)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Stepping Hill Hospital (389)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1.3287224089859606</c:v>
                </c:pt>
                <c:pt idx="1">
                  <c:v>1.3287174248869729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Stepping Hill Hospital (426)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Stepping Hill Hospital (426)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Stepping Hill Hospital (426)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Stepping Hill Hospital (426)</c:v>
                </c:pt>
              </c:strCache>
            </c:strRef>
          </c:cat>
          <c:val>
            <c:numRef>
              <c:f>Sheet1!$G$2:$G$3</c:f>
              <c:numCache>
                <c:formatCode>0.0;;</c:formatCode>
                <c:ptCount val="2"/>
                <c:pt idx="0">
                  <c:v>9.0758418107901715</c:v>
                </c:pt>
                <c:pt idx="1">
                  <c:v>9.0758431392577616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Stepping Hill Hospital (426)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Stepping Hill Hospital (426)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Stepping Hill Hospital (426)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0.92415818920982851</c:v>
                </c:pt>
                <c:pt idx="1">
                  <c:v>0.92415686074223835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Stepping Hill Hospital (415)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Stepping Hill Hospital (415)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Stepping Hill Hospital (415)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Stepping Hill Hospital (415)</c:v>
                </c:pt>
              </c:strCache>
            </c:strRef>
          </c:cat>
          <c:val>
            <c:numRef>
              <c:f>Sheet1!$G$2:$G$3</c:f>
              <c:numCache>
                <c:formatCode>0.0;;</c:formatCode>
                <c:ptCount val="2"/>
                <c:pt idx="0">
                  <c:v>8.6759855401900623</c:v>
                </c:pt>
                <c:pt idx="1">
                  <c:v>8.6759767312932095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Stepping Hill Hospital (415)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Stepping Hill Hospital (415)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Stepping Hill Hospital (415)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1.3240144598099377</c:v>
                </c:pt>
                <c:pt idx="1">
                  <c:v>1.3240232687067905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Stepping Hill Hospital (402)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Stepping Hill Hospital (402)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Stepping Hill Hospital (402)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Stepping Hill Hospital (402)</c:v>
                </c:pt>
              </c:strCache>
            </c:strRef>
          </c:cat>
          <c:val>
            <c:numRef>
              <c:f>Sheet1!$G$2:$G$3</c:f>
              <c:numCache>
                <c:formatCode>0.0;;</c:formatCode>
                <c:ptCount val="2"/>
                <c:pt idx="0">
                  <c:v>8.5945075259238539</c:v>
                </c:pt>
                <c:pt idx="1">
                  <c:v>8.5945092794629296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Stepping Hill Hospital (402)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Stepping Hill Hospital (402)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Stepping Hill Hospital (402)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1.4054924740761461</c:v>
                </c:pt>
                <c:pt idx="1">
                  <c:v>1.4054907205370704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Stepping Hill Hospital (428)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Stepping Hill Hospital (428)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Stepping Hill Hospital (428)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Stepping Hill Hospital (428)</c:v>
                </c:pt>
              </c:strCache>
            </c:strRef>
          </c:cat>
          <c:val>
            <c:numRef>
              <c:f>Sheet1!$G$2:$G$3</c:f>
              <c:numCache>
                <c:formatCode>0.0;;</c:formatCode>
                <c:ptCount val="2"/>
                <c:pt idx="0">
                  <c:v>8.9315388154591062</c:v>
                </c:pt>
                <c:pt idx="1">
                  <c:v>8.9315434387306833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Stepping Hill Hospital (428)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Stepping Hill Hospital (428)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Stepping Hill Hospital (428)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1.0684611845408938</c:v>
                </c:pt>
                <c:pt idx="1">
                  <c:v>1.0684565612693167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Stepping Hill Hospital (419)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Stepping Hill Hospital (419)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Stepping Hill Hospital (419)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Stepping Hill Hospital (419)</c:v>
                </c:pt>
              </c:strCache>
            </c:strRef>
          </c:cat>
          <c:val>
            <c:numRef>
              <c:f>Sheet1!$G$2:$G$3</c:f>
              <c:numCache>
                <c:formatCode>0.0;;</c:formatCode>
                <c:ptCount val="2"/>
                <c:pt idx="0">
                  <c:v>8.6554091574794203</c:v>
                </c:pt>
                <c:pt idx="1">
                  <c:v>8.6554030338831822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Stepping Hill Hospital (419)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Stepping Hill Hospital (419)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Stepping Hill Hospital (419)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1.3445908425205797</c:v>
                </c:pt>
                <c:pt idx="1">
                  <c:v>1.3445969661168178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Stepping Hill Hospital (419)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Stepping Hill Hospital (419)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Stepping Hill Hospital (419)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Stepping Hill Hospital (419)</c:v>
                </c:pt>
              </c:strCache>
            </c:strRef>
          </c:cat>
          <c:val>
            <c:numRef>
              <c:f>Sheet1!$G$2:$G$3</c:f>
              <c:numCache>
                <c:formatCode>0.0;;</c:formatCode>
                <c:ptCount val="2"/>
                <c:pt idx="0">
                  <c:v>7.9144345234665856</c:v>
                </c:pt>
                <c:pt idx="1">
                  <c:v>7.9144478544107013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Stepping Hill Hospital (419)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Stepping Hill Hospital (419)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Stepping Hill Hospital (419)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2.0855654765334144</c:v>
                </c:pt>
                <c:pt idx="1">
                  <c:v>2.0855521455892987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Stepping Hill Hospital (390)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Stepping Hill Hospital (390)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Stepping Hill Hospital (390)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Stepping Hill Hospital (390)</c:v>
                </c:pt>
              </c:strCache>
            </c:strRef>
          </c:cat>
          <c:val>
            <c:numRef>
              <c:f>Sheet1!$G$2:$G$3</c:f>
              <c:numCache>
                <c:formatCode>0.0;;</c:formatCode>
                <c:ptCount val="2"/>
                <c:pt idx="0">
                  <c:v>7.978205015932522</c:v>
                </c:pt>
                <c:pt idx="1">
                  <c:v>7.9782122894159384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Stepping Hill Hospital (390)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Stepping Hill Hospital (390)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Stepping Hill Hospital (390)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2.021794984067478</c:v>
                </c:pt>
                <c:pt idx="1">
                  <c:v>2.0217877105840616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Stepping Hill Hospital (418)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Stepping Hill Hospital (418)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Stepping Hill Hospital (418)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Stepping Hill Hospital (418)</c:v>
                </c:pt>
              </c:strCache>
            </c:strRef>
          </c:cat>
          <c:val>
            <c:numRef>
              <c:f>Sheet1!$G$2:$G$3</c:f>
              <c:numCache>
                <c:formatCode>0.0;;</c:formatCode>
                <c:ptCount val="2"/>
                <c:pt idx="0">
                  <c:v>7.0742025036406977</c:v>
                </c:pt>
                <c:pt idx="1">
                  <c:v>7.0741977071274986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Stepping Hill Hospital (418)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Stepping Hill Hospital (418)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Stepping Hill Hospital (418)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2.9257974963593023</c:v>
                </c:pt>
                <c:pt idx="1">
                  <c:v>2.9258022928725014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Stepping Hill Hospital (411)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Stepping Hill Hospital (411)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Stepping Hill Hospital (411)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Stepping Hill Hospital (411)</c:v>
                </c:pt>
              </c:strCache>
            </c:strRef>
          </c:cat>
          <c:val>
            <c:numRef>
              <c:f>Sheet1!$G$2:$G$3</c:f>
              <c:numCache>
                <c:formatCode>0.0;;</c:formatCode>
                <c:ptCount val="2"/>
                <c:pt idx="0">
                  <c:v>8.7290177442194441</c:v>
                </c:pt>
                <c:pt idx="1">
                  <c:v>8.7290279034689924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Stepping Hill Hospital (411)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Stepping Hill Hospital (411)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Stepping Hill Hospital (411)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1.2709822557805559</c:v>
                </c:pt>
                <c:pt idx="1">
                  <c:v>1.2709720965310076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(367)</c:v>
                </c:pt>
                <c:pt idx="1">
                  <c:v>Stepping Hill Hospital (367)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(367)</c:v>
                </c:pt>
                <c:pt idx="1">
                  <c:v>Stepping Hill Hospital (367)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(367)</c:v>
                </c:pt>
                <c:pt idx="1">
                  <c:v>Stepping Hill Hospital (367)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(367)</c:v>
                </c:pt>
                <c:pt idx="1">
                  <c:v>Stepping Hill Hospital (367)</c:v>
                </c:pt>
              </c:strCache>
            </c:strRef>
          </c:cat>
          <c:val>
            <c:numRef>
              <c:f>Sheet1!$G$2:$G$3</c:f>
              <c:numCache>
                <c:formatCode>0.0;;</c:formatCode>
                <c:ptCount val="2"/>
                <c:pt idx="0">
                  <c:v>7.5447283295587582</c:v>
                </c:pt>
                <c:pt idx="1">
                  <c:v>7.5447325285800417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(367)</c:v>
                </c:pt>
                <c:pt idx="1">
                  <c:v>Stepping Hill Hospital (367)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(367)</c:v>
                </c:pt>
                <c:pt idx="1">
                  <c:v>Stepping Hill Hospital (367)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(367)</c:v>
                </c:pt>
                <c:pt idx="1">
                  <c:v>Stepping Hill Hospital (367)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2.4552716704412418</c:v>
                </c:pt>
                <c:pt idx="1">
                  <c:v>2.4552674714199583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Stepping Hill Hospital (417)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Stepping Hill Hospital (417)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Stepping Hill Hospital (417)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Stepping Hill Hospital (417)</c:v>
                </c:pt>
              </c:strCache>
            </c:strRef>
          </c:cat>
          <c:val>
            <c:numRef>
              <c:f>Sheet1!$G$2:$G$3</c:f>
              <c:numCache>
                <c:formatCode>0.0;;</c:formatCode>
                <c:ptCount val="2"/>
                <c:pt idx="0">
                  <c:v>9.4675995225600111</c:v>
                </c:pt>
                <c:pt idx="1">
                  <c:v>9.4675929878893559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Stepping Hill Hospital (417)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Stepping Hill Hospital (417)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Stepping Hill Hospital (417)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0.53240047743998886</c:v>
                </c:pt>
                <c:pt idx="1">
                  <c:v>0.53240701211064412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Stepping Hill Hospital (336)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Stepping Hill Hospital (336)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Stepping Hill Hospital (336)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Stepping Hill Hospital (336)</c:v>
                </c:pt>
              </c:strCache>
            </c:strRef>
          </c:cat>
          <c:val>
            <c:numRef>
              <c:f>Sheet1!$G$2:$G$3</c:f>
              <c:numCache>
                <c:formatCode>0.0;;</c:formatCode>
                <c:ptCount val="2"/>
                <c:pt idx="0">
                  <c:v>8.6461719579266525</c:v>
                </c:pt>
                <c:pt idx="1">
                  <c:v>8.6461754814337528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Stepping Hill Hospital (336)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Stepping Hill Hospital (336)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Stepping Hill Hospital (336)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1.3538280420733475</c:v>
                </c:pt>
                <c:pt idx="1">
                  <c:v>1.3538245185662472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Stepping Hill Hospital (383)</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Stepping Hill Hospital (383)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Stepping Hill Hospital (383)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Stepping Hill Hospital (383)</c:v>
                </c:pt>
              </c:strCache>
            </c:strRef>
          </c:cat>
          <c:val>
            <c:numRef>
              <c:f>Sheet1!$G$2:$G$3</c:f>
              <c:numCache>
                <c:formatCode>0.0;;</c:formatCode>
                <c:ptCount val="2"/>
                <c:pt idx="0">
                  <c:v>8.4464959456779845</c:v>
                </c:pt>
                <c:pt idx="1">
                  <c:v>8.4464979372040148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Stepping Hill Hospital (383)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Stepping Hill Hospital (383)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Stepping Hill Hospital (383)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1.5535040543220155</c:v>
                </c:pt>
                <c:pt idx="1">
                  <c:v>1.5535020627959852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Stepping Hill Hospital (64)</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Stepping Hill Hospital (64)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Stepping Hill Hospital (64)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Stepping Hill Hospital (64)</c:v>
                </c:pt>
              </c:strCache>
            </c:strRef>
          </c:cat>
          <c:val>
            <c:numRef>
              <c:f>Sheet1!$G$2:$G$3</c:f>
              <c:numCache>
                <c:formatCode>0.0;;</c:formatCode>
                <c:ptCount val="2"/>
                <c:pt idx="0">
                  <c:v>8.0750300529012158</c:v>
                </c:pt>
                <c:pt idx="1">
                  <c:v>8.0750142685091824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Stepping Hill Hospital (64)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Stepping Hill Hospital (64)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Stepping Hill Hospital (64)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1.9249699470987842</c:v>
                </c:pt>
                <c:pt idx="1">
                  <c:v>1.9249857314908176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Stepping Hill Hospital (65)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Stepping Hill Hospital (65)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Stepping Hill Hospital (65)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Stepping Hill Hospital (65)</c:v>
                </c:pt>
              </c:strCache>
            </c:strRef>
          </c:cat>
          <c:val>
            <c:numRef>
              <c:f>Sheet1!$G$2:$G$3</c:f>
              <c:numCache>
                <c:formatCode>0.0;;</c:formatCode>
                <c:ptCount val="2"/>
                <c:pt idx="0">
                  <c:v>7.3878287622732266</c:v>
                </c:pt>
                <c:pt idx="1">
                  <c:v>7.3877999826108374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Stepping Hill Hospital (65)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Stepping Hill Hospital (65)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Stepping Hill Hospital (65)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2.6121712377267734</c:v>
                </c:pt>
                <c:pt idx="1">
                  <c:v>2.6122000173891626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Stepping Hill Hospital (51)</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Stepping Hill Hospital (51)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Stepping Hill Hospital (51)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Stepping Hill Hospital (51)</c:v>
                </c:pt>
              </c:strCache>
            </c:strRef>
          </c:cat>
          <c:val>
            <c:numRef>
              <c:f>Sheet1!$G$2:$G$3</c:f>
              <c:numCache>
                <c:formatCode>0.0;;</c:formatCode>
                <c:ptCount val="2"/>
                <c:pt idx="0">
                  <c:v>7.6008039514575136</c:v>
                </c:pt>
                <c:pt idx="1">
                  <c:v>7.6007465240125196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Stepping Hill Hospital (51)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Stepping Hill Hospital (51)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Stepping Hill Hospital (51)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2.3991960485424864</c:v>
                </c:pt>
                <c:pt idx="1">
                  <c:v>2.3992534759874804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Stepping Hill Hospital (151)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Stepping Hill Hospital (151)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Stepping Hill Hospital (151)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Stepping Hill Hospital (151)</c:v>
                </c:pt>
              </c:strCache>
            </c:strRef>
          </c:cat>
          <c:val>
            <c:numRef>
              <c:f>Sheet1!$G$2:$G$3</c:f>
              <c:numCache>
                <c:formatCode>0.0;;</c:formatCode>
                <c:ptCount val="2"/>
                <c:pt idx="0">
                  <c:v>8.5251836170890698</c:v>
                </c:pt>
                <c:pt idx="1">
                  <c:v>8.52516364180123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Stepping Hill Hospital (151)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Stepping Hill Hospital (151)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(151)</c:v>
                </c:pt>
                <c:pt idx="1">
                  <c:v>Stepping Hill Hospital (151)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1.4748163829109302</c:v>
                </c:pt>
                <c:pt idx="1">
                  <c:v>1.47483635819877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(107)</c:v>
                </c:pt>
                <c:pt idx="1">
                  <c:v>Stepping Hill Hospital (107)</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(107)</c:v>
                </c:pt>
                <c:pt idx="1">
                  <c:v>Stepping Hill Hospital (107)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(107)</c:v>
                </c:pt>
                <c:pt idx="1">
                  <c:v>Stepping Hill Hospital (107)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(107)</c:v>
                </c:pt>
                <c:pt idx="1">
                  <c:v>Stepping Hill Hospital (107)</c:v>
                </c:pt>
              </c:strCache>
            </c:strRef>
          </c:cat>
          <c:val>
            <c:numRef>
              <c:f>Sheet1!$G$2:$G$3</c:f>
              <c:numCache>
                <c:formatCode>0.0;;</c:formatCode>
                <c:ptCount val="2"/>
                <c:pt idx="0">
                  <c:v>7.3519713043260904</c:v>
                </c:pt>
                <c:pt idx="1">
                  <c:v>7.3520091288404563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(107)</c:v>
                </c:pt>
                <c:pt idx="1">
                  <c:v>Stepping Hill Hospital (107)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(107)</c:v>
                </c:pt>
                <c:pt idx="1">
                  <c:v>Stepping Hill Hospital (107)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(107)</c:v>
                </c:pt>
                <c:pt idx="1">
                  <c:v>Stepping Hill Hospital (107)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2.6480286956739096</c:v>
                </c:pt>
                <c:pt idx="1">
                  <c:v>2.6479908711595437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c:v>
                </c:pt>
                <c:pt idx="1">
                  <c:v>Stepping Hill Hospital (82)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c:v>
                </c:pt>
                <c:pt idx="1">
                  <c:v>Stepping Hill Hospital (82)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c:v>
                </c:pt>
                <c:pt idx="1">
                  <c:v>Stepping Hill Hospital (82)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c:v>
                </c:pt>
                <c:pt idx="1">
                  <c:v>Stepping Hill Hospital (82)</c:v>
                </c:pt>
              </c:strCache>
            </c:strRef>
          </c:cat>
          <c:val>
            <c:numRef>
              <c:f>Sheet1!$G$2:$G$3</c:f>
              <c:numCache>
                <c:formatCode>0.0;;</c:formatCode>
                <c:ptCount val="2"/>
                <c:pt idx="0">
                  <c:v>5.8678141797603232</c:v>
                </c:pt>
                <c:pt idx="1">
                  <c:v>5.8678048256064246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c:v>
                </c:pt>
                <c:pt idx="1">
                  <c:v>Stepping Hill Hospital (82)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c:v>
                </c:pt>
                <c:pt idx="1">
                  <c:v>Stepping Hill Hospital (82)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c:v>
                </c:pt>
                <c:pt idx="1">
                  <c:v>Stepping Hill Hospital (82)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4.1321858202396768</c:v>
                </c:pt>
                <c:pt idx="1">
                  <c:v>4.1321951743935754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Stepping Hill Hospital (32)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Stepping Hill Hospital (32)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Stepping Hill Hospital (32)</c:v>
                </c:pt>
              </c:strCache>
            </c:strRef>
          </c:cat>
          <c:val>
            <c:numRef>
              <c:f>Sheet1!$F$2:$F$3</c:f>
              <c:numCache>
                <c:formatCode>0.0;;</c:formatCode>
                <c:ptCount val="2"/>
                <c:pt idx="0">
                  <c:v>5.8239705986557384</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Stepping Hill Hospital (32)</c:v>
                </c:pt>
              </c:strCache>
            </c:strRef>
          </c:cat>
          <c:val>
            <c:numRef>
              <c:f>Sheet1!$G$2:$G$3</c:f>
              <c:numCache>
                <c:formatCode>0.0;;</c:formatCode>
                <c:ptCount val="2"/>
                <c:pt idx="0">
                  <c:v>0</c:v>
                </c:pt>
                <c:pt idx="1">
                  <c:v>5.8239705986557384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Stepping Hill Hospital (32)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Stepping Hill Hospital (32)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Stepping Hill Hospital (32)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4.1760294013442616</c:v>
                </c:pt>
                <c:pt idx="1">
                  <c:v>4.1760294013442616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Stepping Hill Hospital (35)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Stepping Hill Hospital (35)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Stepping Hill Hospital (35)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Stepping Hill Hospital (35)</c:v>
                </c:pt>
              </c:strCache>
            </c:strRef>
          </c:cat>
          <c:val>
            <c:numRef>
              <c:f>Sheet1!$G$2:$G$3</c:f>
              <c:numCache>
                <c:formatCode>0.0;;</c:formatCode>
                <c:ptCount val="2"/>
                <c:pt idx="0">
                  <c:v>6.7913348726541836</c:v>
                </c:pt>
                <c:pt idx="1">
                  <c:v>6.7913348726541853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Stepping Hill Hospital (35)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Stepping Hill Hospital (35)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Stepping Hill Hospital (35)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3.2086651273458164</c:v>
                </c:pt>
                <c:pt idx="1">
                  <c:v>3.2086651273458147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Stepping Hill Hospital (398)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Stepping Hill Hospital (398)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Stepping Hill Hospital (398)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Stepping Hill Hospital (398)</c:v>
                </c:pt>
              </c:strCache>
            </c:strRef>
          </c:cat>
          <c:val>
            <c:numRef>
              <c:f>Sheet1!$G$2:$G$3</c:f>
              <c:numCache>
                <c:formatCode>0.0;;</c:formatCode>
                <c:ptCount val="2"/>
                <c:pt idx="0">
                  <c:v>6.3997900252661006</c:v>
                </c:pt>
                <c:pt idx="1">
                  <c:v>6.3997974185945514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Stepping Hill Hospital (398)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Stepping Hill Hospital (398)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Stepping Hill Hospital (398)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3.6002099747338994</c:v>
                </c:pt>
                <c:pt idx="1">
                  <c:v>3.6002025814054486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Stepping Hill Hospital (272)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Stepping Hill Hospital (272)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Stepping Hill Hospital (272)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Stepping Hill Hospital (272)</c:v>
                </c:pt>
              </c:strCache>
            </c:strRef>
          </c:cat>
          <c:val>
            <c:numRef>
              <c:f>Sheet1!$G$2:$G$3</c:f>
              <c:numCache>
                <c:formatCode>0.0;;</c:formatCode>
                <c:ptCount val="2"/>
                <c:pt idx="0">
                  <c:v>5.4653143934143058</c:v>
                </c:pt>
                <c:pt idx="1">
                  <c:v>5.4653268299177418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Stepping Hill Hospital (272)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Stepping Hill Hospital (272)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Stepping Hill Hospital (272)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4.5346856065856942</c:v>
                </c:pt>
                <c:pt idx="1">
                  <c:v>4.5346731700822582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Stepping Hill Hospital (152)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Stepping Hill Hospital (152)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Stepping Hill Hospital (152)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Stepping Hill Hospital (152)</c:v>
                </c:pt>
              </c:strCache>
            </c:strRef>
          </c:cat>
          <c:val>
            <c:numRef>
              <c:f>Sheet1!$G$2:$G$3</c:f>
              <c:numCache>
                <c:formatCode>0.0;;</c:formatCode>
                <c:ptCount val="2"/>
                <c:pt idx="0">
                  <c:v>8.170545689925147</c:v>
                </c:pt>
                <c:pt idx="1">
                  <c:v>8.1705531581404873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Stepping Hill Hospital (152)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Stepping Hill Hospital (152)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Stepping Hill Hospital (152)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1.829454310074853</c:v>
                </c:pt>
                <c:pt idx="1">
                  <c:v>1.8294468418595127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Stepping Hill Hospital (423)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Stepping Hill Hospital (423)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Stepping Hill Hospital (423)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Stepping Hill Hospital (423)</c:v>
                </c:pt>
              </c:strCache>
            </c:strRef>
          </c:cat>
          <c:val>
            <c:numRef>
              <c:f>Sheet1!$G$2:$G$3</c:f>
              <c:numCache>
                <c:formatCode>0.0;;</c:formatCode>
                <c:ptCount val="2"/>
                <c:pt idx="0">
                  <c:v>6.700795531387981</c:v>
                </c:pt>
                <c:pt idx="1">
                  <c:v>6.7007961337470112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Stepping Hill Hospital (423)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Stepping Hill Hospital (423)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Stepping Hill Hospital (423)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3.299204468612019</c:v>
                </c:pt>
                <c:pt idx="1">
                  <c:v>3.2992038662529888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Stepping Hill Hospital (399)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Stepping Hill Hospital (399)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Stepping Hill Hospital (399)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Stepping Hill Hospital (399)</c:v>
                </c:pt>
              </c:strCache>
            </c:strRef>
          </c:cat>
          <c:val>
            <c:numRef>
              <c:f>Sheet1!$G$2:$G$3</c:f>
              <c:numCache>
                <c:formatCode>0.0;;</c:formatCode>
                <c:ptCount val="2"/>
                <c:pt idx="0">
                  <c:v>7.6372637275100077</c:v>
                </c:pt>
                <c:pt idx="1">
                  <c:v>7.6372708392455548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Stepping Hill Hospital (399)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Stepping Hill Hospital (399)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Stepping Hill Hospital (399)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2.3627362724899923</c:v>
                </c:pt>
                <c:pt idx="1">
                  <c:v>2.3627291607544452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Stepping Hill Hospital (298)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Stepping Hill Hospital (298)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Stepping Hill Hospital (298)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Stepping Hill Hospital (298)</c:v>
                </c:pt>
              </c:strCache>
            </c:strRef>
          </c:cat>
          <c:val>
            <c:numRef>
              <c:f>Sheet1!$G$2:$G$3</c:f>
              <c:numCache>
                <c:formatCode>0.0;;</c:formatCode>
                <c:ptCount val="2"/>
                <c:pt idx="0">
                  <c:v>9.015456312978996</c:v>
                </c:pt>
                <c:pt idx="1">
                  <c:v>9.0154502046624376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Stepping Hill Hospital (298)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Stepping Hill Hospital (298)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(298)</c:v>
                </c:pt>
                <c:pt idx="1">
                  <c:v>Stepping Hill Hospital (298)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0.98454368702100403</c:v>
                </c:pt>
                <c:pt idx="1">
                  <c:v>0.98454979533756237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Stepping Hill Hospital (238)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Stepping Hill Hospital (238)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Stepping Hill Hospital (238)</c:v>
                </c:pt>
              </c:strCache>
            </c:strRef>
          </c:cat>
          <c:val>
            <c:numRef>
              <c:f>Sheet1!$F$2:$F$3</c:f>
              <c:numCache>
                <c:formatCode>0.0;;</c:formatCode>
                <c:ptCount val="2"/>
                <c:pt idx="0">
                  <c:v>5.5353933318952846</c:v>
                </c:pt>
                <c:pt idx="1">
                  <c:v>5.5353979448691826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Stepping Hill Hospital (238)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Stepping Hill Hospital (238)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Stepping Hill Hospital (238)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Stepping Hill Hospital (238)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4.4646066681047154</c:v>
                </c:pt>
                <c:pt idx="1">
                  <c:v>4.4646020551308174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Stepping Hill Hospital (286)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Stepping Hill Hospital (286)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Stepping Hill Hospital (286)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Stepping Hill Hospital (286)</c:v>
                </c:pt>
              </c:strCache>
            </c:strRef>
          </c:cat>
          <c:val>
            <c:numRef>
              <c:f>Sheet1!$G$2:$G$3</c:f>
              <c:numCache>
                <c:formatCode>0.0;;</c:formatCode>
                <c:ptCount val="2"/>
                <c:pt idx="0">
                  <c:v>3.9916092484589321</c:v>
                </c:pt>
                <c:pt idx="1">
                  <c:v>3.991615585289626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Stepping Hill Hospital (286)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Stepping Hill Hospital (286)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Stepping Hill Hospital (286)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6.0083907515410679</c:v>
                </c:pt>
                <c:pt idx="1">
                  <c:v>6.008384414710374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Stepping Hill Hospital (359)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Stepping Hill Hospital (359)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Stepping Hill Hospital (359)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Stepping Hill Hospital (359)</c:v>
                </c:pt>
              </c:strCache>
            </c:strRef>
          </c:cat>
          <c:val>
            <c:numRef>
              <c:f>Sheet1!$G$2:$G$3</c:f>
              <c:numCache>
                <c:formatCode>0.0;;</c:formatCode>
                <c:ptCount val="2"/>
                <c:pt idx="0">
                  <c:v>6.1904162795667226</c:v>
                </c:pt>
                <c:pt idx="1">
                  <c:v>6.190420594611413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Stepping Hill Hospital (359)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Stepping Hill Hospital (359)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Stepping Hill Hospital (359)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3.8095837204332774</c:v>
                </c:pt>
                <c:pt idx="1">
                  <c:v>3.809579405388587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Stepping Hill Hospital (371)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Stepping Hill Hospital (371)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Stepping Hill Hospital (371)</c:v>
                </c:pt>
              </c:strCache>
            </c:strRef>
          </c:cat>
          <c:val>
            <c:numRef>
              <c:f>Sheet1!$F$2:$F$3</c:f>
              <c:numCache>
                <c:formatCode>0.0;;</c:formatCode>
                <c:ptCount val="2"/>
                <c:pt idx="0">
                  <c:v>0</c:v>
                </c:pt>
                <c:pt idx="1">
                  <c:v>7.0519928536956149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Stepping Hill Hospital (371)</c:v>
                </c:pt>
              </c:strCache>
            </c:strRef>
          </c:cat>
          <c:val>
            <c:numRef>
              <c:f>Sheet1!$G$2:$G$3</c:f>
              <c:numCache>
                <c:formatCode>0.0;;</c:formatCode>
                <c:ptCount val="2"/>
                <c:pt idx="0">
                  <c:v>7.0519753665036626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Stepping Hill Hospital (371)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Stepping Hill Hospital (371)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(371)</c:v>
                </c:pt>
                <c:pt idx="1">
                  <c:v>Stepping Hill Hospital (371)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2.9480246334963374</c:v>
                </c:pt>
                <c:pt idx="1">
                  <c:v>2.9480071463043851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Stepping Hill Hospital (204)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Stepping Hill Hospital (204)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Stepping Hill Hospital (204)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Stepping Hill Hospital (204)</c:v>
                </c:pt>
              </c:strCache>
            </c:strRef>
          </c:cat>
          <c:val>
            <c:numRef>
              <c:f>Sheet1!$G$2:$G$3</c:f>
              <c:numCache>
                <c:formatCode>0.0;;</c:formatCode>
                <c:ptCount val="2"/>
                <c:pt idx="0">
                  <c:v>7.6005145084141708</c:v>
                </c:pt>
                <c:pt idx="1">
                  <c:v>7.6005319146904906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Stepping Hill Hospital (204)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Stepping Hill Hospital (204)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Stepping Hill Hospital (204)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2.3994854915858292</c:v>
                </c:pt>
                <c:pt idx="1">
                  <c:v>2.3994680853095094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Stepping Hill Hospital (229)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Stepping Hill Hospital (229)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Stepping Hill Hospital (229)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Stepping Hill Hospital (229)</c:v>
                </c:pt>
              </c:strCache>
            </c:strRef>
          </c:cat>
          <c:val>
            <c:numRef>
              <c:f>Sheet1!$G$2:$G$3</c:f>
              <c:numCache>
                <c:formatCode>0.0;;</c:formatCode>
                <c:ptCount val="2"/>
                <c:pt idx="0">
                  <c:v>5.8452236094987997</c:v>
                </c:pt>
                <c:pt idx="1">
                  <c:v>5.8452338395437522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Stepping Hill Hospital (229)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Stepping Hill Hospital (229)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Stepping Hill Hospital (229)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4.1547763905012003</c:v>
                </c:pt>
                <c:pt idx="1">
                  <c:v>4.1547661604562478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Stepping Hill Hospital (424)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Stepping Hill Hospital (424)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Stepping Hill Hospital (424)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Stepping Hill Hospital (424)</c:v>
                </c:pt>
              </c:strCache>
            </c:strRef>
          </c:cat>
          <c:val>
            <c:numRef>
              <c:f>Sheet1!$G$2:$G$3</c:f>
              <c:numCache>
                <c:formatCode>0.0;;</c:formatCode>
                <c:ptCount val="2"/>
                <c:pt idx="0">
                  <c:v>8.9963105875417959</c:v>
                </c:pt>
                <c:pt idx="1">
                  <c:v>8.9963134563207561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Stepping Hill Hospital (424)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Stepping Hill Hospital (424)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Stepping Hill Hospital (424)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1.0036894124582041</c:v>
                </c:pt>
                <c:pt idx="1">
                  <c:v>1.0036865436792439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Stepping Hill Hospital (407)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Stepping Hill Hospital (407)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Stepping Hill Hospital (407)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Stepping Hill Hospital (407)</c:v>
                </c:pt>
              </c:strCache>
            </c:strRef>
          </c:cat>
          <c:val>
            <c:numRef>
              <c:f>Sheet1!$G$2:$G$3</c:f>
              <c:numCache>
                <c:formatCode>0.0;;</c:formatCode>
                <c:ptCount val="2"/>
                <c:pt idx="0">
                  <c:v>9.2045433931855509</c:v>
                </c:pt>
                <c:pt idx="1">
                  <c:v>9.204547134349502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Stepping Hill Hospital (407)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Stepping Hill Hospital (407)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Stepping Hill Hospital (407)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0.79545660681444907</c:v>
                </c:pt>
                <c:pt idx="1">
                  <c:v>0.795452865650498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Stepping Hill Hospital (423)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Stepping Hill Hospital (423)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Stepping Hill Hospital (423)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Stepping Hill Hospital (423)</c:v>
                </c:pt>
              </c:strCache>
            </c:strRef>
          </c:cat>
          <c:val>
            <c:numRef>
              <c:f>Sheet1!$G$2:$G$3</c:f>
              <c:numCache>
                <c:formatCode>0.0;;</c:formatCode>
                <c:ptCount val="2"/>
                <c:pt idx="0">
                  <c:v>8.1436172386985</c:v>
                </c:pt>
                <c:pt idx="1">
                  <c:v>8.1436232984286647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Stepping Hill Hospital (423)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Stepping Hill Hospital (423)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(423)</c:v>
                </c:pt>
                <c:pt idx="1">
                  <c:v>Stepping Hill Hospital (423)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1.8563827613015</c:v>
                </c:pt>
                <c:pt idx="1">
                  <c:v>1.8563767015713353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6.8201266304159276</c:v>
                </c:pt>
                <c:pt idx="1">
                  <c:v>6.7151629938208552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7.5531942289366523</c:v>
                </c:pt>
                <c:pt idx="1">
                  <c:v>7.2428172667946482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6.8652458079013767</c:v>
                </c:pt>
                <c:pt idx="1">
                  <c:v>6.2635360792581736</c:v>
                </c:pt>
                <c:pt idx="2">
                  <c:v>6.3613270870120306</c:v>
                </c:pt>
                <c:pt idx="3">
                  <c:v>6.194425725288621</c:v>
                </c:pt>
                <c:pt idx="4">
                  <c:v>6.3218548289953276</c:v>
                </c:pt>
                <c:pt idx="5">
                  <c:v>6.7353945330518936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5.683230404257027</c:v>
                </c:pt>
                <c:pt idx="1">
                  <c:v>6.0378280121066963</c:v>
                </c:pt>
                <c:pt idx="2">
                  <c:v>6.4235394004478232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8.0203463022505819</c:v>
                </c:pt>
                <c:pt idx="1">
                  <c:v>8.0335671992162254</c:v>
                </c:pt>
                <c:pt idx="2">
                  <c:v>8.4759262294954478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8.432085490640624</c:v>
                </c:pt>
                <c:pt idx="1">
                  <c:v>8.2474145292727865</c:v>
                </c:pt>
                <c:pt idx="2">
                  <c:v>8.4719524300863718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8.7200422388073289</c:v>
                </c:pt>
                <c:pt idx="1">
                  <c:v>9.0510656379532026</c:v>
                </c:pt>
                <c:pt idx="2">
                  <c:v>9.286589652861549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3.1188176154548088</c:v>
                </c:pt>
                <c:pt idx="1">
                  <c:v>3.3602194246304329</c:v>
                </c:pt>
                <c:pt idx="2">
                  <c:v>4.2012116537067694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9.2286196429655849</c:v>
                </c:pt>
                <c:pt idx="1">
                  <c:v>8.97484148173805</c:v>
                </c:pt>
                <c:pt idx="2">
                  <c:v>9.0137290501887044</c:v>
                </c:pt>
                <c:pt idx="3">
                  <c:v>9.2297060840953424</c:v>
                </c:pt>
                <c:pt idx="4">
                  <c:v>9.0067101726861676</c:v>
                </c:pt>
                <c:pt idx="5">
                  <c:v>9.0411250283298958</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8.488797231901188</c:v>
                </c:pt>
                <c:pt idx="1">
                  <c:v>8.2847912072649237</c:v>
                </c:pt>
                <c:pt idx="2">
                  <c:v>8.3816568213386038</c:v>
                </c:pt>
                <c:pt idx="3">
                  <c:v>8.3349161235705349</c:v>
                </c:pt>
                <c:pt idx="4">
                  <c:v>8.0165879996654539</c:v>
                </c:pt>
                <c:pt idx="5">
                  <c:v>8.326527343952419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7.8737406857058598</c:v>
                </c:pt>
                <c:pt idx="1">
                  <c:v>8.2405413453958278</c:v>
                </c:pt>
                <c:pt idx="2">
                  <c:v>7.2612636955333638</c:v>
                </c:pt>
                <c:pt idx="3">
                  <c:v>7.5951700356402458</c:v>
                </c:pt>
                <c:pt idx="4">
                  <c:v>7.9745340518132046</c:v>
                </c:pt>
                <c:pt idx="5">
                  <c:v>7.9228578940626653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8.0485206763352934</c:v>
                </c:pt>
                <c:pt idx="1">
                  <c:v>7.9153259135174423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5.4439945042767519</c:v>
                </c:pt>
                <c:pt idx="1">
                  <c:v>5.8090237981726069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9.4739721820940037</c:v>
                </c:pt>
                <c:pt idx="1">
                  <c:v>9.4240921155792083</c:v>
                </c:pt>
                <c:pt idx="2">
                  <c:v>9.3991590825981142</c:v>
                </c:pt>
                <c:pt idx="3">
                  <c:v>9.4215217603810952</c:v>
                </c:pt>
                <c:pt idx="4">
                  <c:v>9.2743537749249594</c:v>
                </c:pt>
                <c:pt idx="5">
                  <c:v>9.4686145731355378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8.6327553199924321</c:v>
                </c:pt>
                <c:pt idx="1">
                  <c:v>8.4894715078570275</c:v>
                </c:pt>
                <c:pt idx="2">
                  <c:v>8.6479348770428768</c:v>
                </c:pt>
                <c:pt idx="3">
                  <c:v>8.7154462564320703</c:v>
                </c:pt>
                <c:pt idx="4">
                  <c:v>8.5765776414149926</c:v>
                </c:pt>
                <c:pt idx="5">
                  <c:v>8.6712775910140394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9.052900961950586</c:v>
                </c:pt>
                <c:pt idx="1">
                  <c:v>8.9210020952912998</c:v>
                </c:pt>
                <c:pt idx="2">
                  <c:v>9.1451173789015421</c:v>
                </c:pt>
                <c:pt idx="3">
                  <c:v>9.0953345930163376</c:v>
                </c:pt>
                <c:pt idx="4">
                  <c:v>9.0224999143006563</c:v>
                </c:pt>
                <c:pt idx="5">
                  <c:v>9.0758418107901715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8.5769517203802792</c:v>
                </c:pt>
                <c:pt idx="1">
                  <c:v>8.3550532808804725</c:v>
                </c:pt>
                <c:pt idx="2">
                  <c:v>8.547192644211755</c:v>
                </c:pt>
                <c:pt idx="3">
                  <c:v>8.7220167745594175</c:v>
                </c:pt>
                <c:pt idx="4">
                  <c:v>8.553369669938542</c:v>
                </c:pt>
                <c:pt idx="5">
                  <c:v>8.6759855401900623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8.7793090018813764</c:v>
                </c:pt>
                <c:pt idx="1">
                  <c:v>8.6174903514621288</c:v>
                </c:pt>
                <c:pt idx="2">
                  <c:v>8.487582906194671</c:v>
                </c:pt>
                <c:pt idx="3">
                  <c:v>8.4523271201728214</c:v>
                </c:pt>
                <c:pt idx="4">
                  <c:v>8.5046785170526586</c:v>
                </c:pt>
                <c:pt idx="5">
                  <c:v>8.5945075259238539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9.0576436876937159</c:v>
                </c:pt>
                <c:pt idx="1">
                  <c:v>8.7471768262466441</c:v>
                </c:pt>
                <c:pt idx="2">
                  <c:v>8.8222754168578081</c:v>
                </c:pt>
                <c:pt idx="3">
                  <c:v>8.6930279135000621</c:v>
                </c:pt>
                <c:pt idx="4">
                  <c:v>8.678228570308395</c:v>
                </c:pt>
                <c:pt idx="5">
                  <c:v>8.9315388154591062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8.5454279073720922</c:v>
                </c:pt>
                <c:pt idx="1">
                  <c:v>8.4281119341315751</c:v>
                </c:pt>
                <c:pt idx="2">
                  <c:v>8.4811595703130127</c:v>
                </c:pt>
                <c:pt idx="3">
                  <c:v>8.5354425385370511</c:v>
                </c:pt>
                <c:pt idx="4">
                  <c:v>8.4444371877853488</c:v>
                </c:pt>
                <c:pt idx="5">
                  <c:v>8.6554091574794203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7.5605281159289373</c:v>
                </c:pt>
                <c:pt idx="1">
                  <c:v>7.0531314820426951</c:v>
                </c:pt>
                <c:pt idx="2">
                  <c:v>6.9691416452225958</c:v>
                </c:pt>
                <c:pt idx="3">
                  <c:v>7.2388058057568418</c:v>
                </c:pt>
                <c:pt idx="4">
                  <c:v>7.384348963811191</c:v>
                </c:pt>
                <c:pt idx="5">
                  <c:v>7.9144345234665856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8.0592424829852671</c:v>
                </c:pt>
                <c:pt idx="1">
                  <c:v>7.6577646040618124</c:v>
                </c:pt>
                <c:pt idx="2">
                  <c:v>7.8606116522956269</c:v>
                </c:pt>
                <c:pt idx="3">
                  <c:v>7.8704549752253889</c:v>
                </c:pt>
                <c:pt idx="4">
                  <c:v>7.7976305221795883</c:v>
                </c:pt>
                <c:pt idx="5">
                  <c:v>7.978205015932522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6.8375511860863218</c:v>
                </c:pt>
                <c:pt idx="1">
                  <c:v>6.7789836367402856</c:v>
                </c:pt>
                <c:pt idx="2">
                  <c:v>6.6839925954267674</c:v>
                </c:pt>
                <c:pt idx="3">
                  <c:v>6.9896184002992587</c:v>
                </c:pt>
                <c:pt idx="4">
                  <c:v>6.7895361792364861</c:v>
                </c:pt>
                <c:pt idx="5">
                  <c:v>7.0742025036406977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8.8627982522655255</c:v>
                </c:pt>
                <c:pt idx="1">
                  <c:v>8.5832648006072816</c:v>
                </c:pt>
                <c:pt idx="2">
                  <c:v>8.6355769220424428</c:v>
                </c:pt>
                <c:pt idx="3">
                  <c:v>8.9396638086726892</c:v>
                </c:pt>
                <c:pt idx="4">
                  <c:v>8.6556272380145884</c:v>
                </c:pt>
                <c:pt idx="5">
                  <c:v>8.7290177442194441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7.6777357867084666</c:v>
                </c:pt>
                <c:pt idx="1">
                  <c:v>7.1703190612669623</c:v>
                </c:pt>
                <c:pt idx="2">
                  <c:v>7.4980418841204131</c:v>
                </c:pt>
                <c:pt idx="3">
                  <c:v>7.4726449283187852</c:v>
                </c:pt>
                <c:pt idx="4">
                  <c:v>7.6432730482995987</c:v>
                </c:pt>
                <c:pt idx="5">
                  <c:v>7.5447283295587582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9.426844546898085</c:v>
                </c:pt>
                <c:pt idx="1">
                  <c:v>9.5007572409962791</c:v>
                </c:pt>
                <c:pt idx="2">
                  <c:v>9.5414455962274953</c:v>
                </c:pt>
                <c:pt idx="3">
                  <c:v>9.5308329945167678</c:v>
                </c:pt>
                <c:pt idx="4">
                  <c:v>9.486086965023043</c:v>
                </c:pt>
                <c:pt idx="5">
                  <c:v>9.4675995225600111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8.8345832722593087</c:v>
                </c:pt>
                <c:pt idx="1">
                  <c:v>8.504245269582885</c:v>
                </c:pt>
                <c:pt idx="2">
                  <c:v>8.5686678805226677</c:v>
                </c:pt>
                <c:pt idx="3">
                  <c:v>8.7093348099740471</c:v>
                </c:pt>
                <c:pt idx="4">
                  <c:v>8.5440235380415803</c:v>
                </c:pt>
                <c:pt idx="5">
                  <c:v>8.6461719579266525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8.361899111102014</c:v>
                </c:pt>
                <c:pt idx="1">
                  <c:v>7.9149449740941664</c:v>
                </c:pt>
                <c:pt idx="2">
                  <c:v>8.0204837406794383</c:v>
                </c:pt>
                <c:pt idx="3">
                  <c:v>8.1115899213703848</c:v>
                </c:pt>
                <c:pt idx="4">
                  <c:v>8.0182393410797204</c:v>
                </c:pt>
                <c:pt idx="5">
                  <c:v>8.4464959456779845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1">
                  <c:v>5.8239705986557384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1">
                  <c:v>6.7913348726541836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7.0465741617687643</c:v>
                </c:pt>
                <c:pt idx="1">
                  <c:v>6.5530615120360398</c:v>
                </c:pt>
                <c:pt idx="2">
                  <c:v>6.5293985616095096</c:v>
                </c:pt>
                <c:pt idx="3">
                  <c:v>6.7564983225366948</c:v>
                </c:pt>
                <c:pt idx="4">
                  <c:v>6.2751327322983013</c:v>
                </c:pt>
                <c:pt idx="5">
                  <c:v>6.3997900252661006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8.2640457818598225</c:v>
                </c:pt>
                <c:pt idx="1">
                  <c:v>8.5955241555098372</c:v>
                </c:pt>
                <c:pt idx="2">
                  <c:v>8.4270836287252617</c:v>
                </c:pt>
                <c:pt idx="3">
                  <c:v>8.4249718231592201</c:v>
                </c:pt>
                <c:pt idx="4">
                  <c:v>7.9875822473387066</c:v>
                </c:pt>
                <c:pt idx="5">
                  <c:v>8.170545689925147</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7.050459149541572</c:v>
                </c:pt>
                <c:pt idx="1">
                  <c:v>6.6321787683907241</c:v>
                </c:pt>
                <c:pt idx="2">
                  <c:v>6.757003697501391</c:v>
                </c:pt>
                <c:pt idx="3">
                  <c:v>6.7369660369159643</c:v>
                </c:pt>
                <c:pt idx="4">
                  <c:v>6.5862581961367983</c:v>
                </c:pt>
                <c:pt idx="5">
                  <c:v>6.700795531387981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6.9206524002567624</c:v>
                </c:pt>
                <c:pt idx="1">
                  <c:v>7.5587546897413356</c:v>
                </c:pt>
                <c:pt idx="2">
                  <c:v>7.885828644557213</c:v>
                </c:pt>
                <c:pt idx="3">
                  <c:v>7.5377752636442521</c:v>
                </c:pt>
                <c:pt idx="4">
                  <c:v>7.4220093376850649</c:v>
                </c:pt>
                <c:pt idx="5">
                  <c:v>7.6372637275100077</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9.1622435744032966</c:v>
                </c:pt>
                <c:pt idx="1">
                  <c:v>8.8638978807350064</c:v>
                </c:pt>
                <c:pt idx="2">
                  <c:v>8.8744445188981551</c:v>
                </c:pt>
                <c:pt idx="3">
                  <c:v>8.8474567570188949</c:v>
                </c:pt>
                <c:pt idx="4">
                  <c:v>9.015456312978996</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4.8681379913431009</c:v>
                </c:pt>
                <c:pt idx="1">
                  <c:v>4.5901319212158658</c:v>
                </c:pt>
                <c:pt idx="2">
                  <c:v>4.3385621244968444</c:v>
                </c:pt>
                <c:pt idx="3">
                  <c:v>4.2902902267151601</c:v>
                </c:pt>
                <c:pt idx="4">
                  <c:v>4.2720590657403026</c:v>
                </c:pt>
                <c:pt idx="5">
                  <c:v>3.9916092484589321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6.3621473412899467</c:v>
                </c:pt>
                <c:pt idx="1">
                  <c:v>6.2505156131917738</c:v>
                </c:pt>
                <c:pt idx="2">
                  <c:v>6.4239488091967241</c:v>
                </c:pt>
                <c:pt idx="3">
                  <c:v>6.224385749665422</c:v>
                </c:pt>
                <c:pt idx="4">
                  <c:v>6.4187912191741754</c:v>
                </c:pt>
                <c:pt idx="5">
                  <c:v>6.1904162795667226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7.1450320386469679</c:v>
                </c:pt>
                <c:pt idx="1">
                  <c:v>6.6899001584209996</c:v>
                </c:pt>
                <c:pt idx="2">
                  <c:v>7.1391286520074404</c:v>
                </c:pt>
                <c:pt idx="3">
                  <c:v>6.828066417821713</c:v>
                </c:pt>
                <c:pt idx="4">
                  <c:v>7.0937771622004018</c:v>
                </c:pt>
                <c:pt idx="5">
                  <c:v>7.0519753665036626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8.1009172397693092</c:v>
                </c:pt>
                <c:pt idx="1">
                  <c:v>8.5705284110493807</c:v>
                </c:pt>
                <c:pt idx="2">
                  <c:v>8.0537393674299125</c:v>
                </c:pt>
                <c:pt idx="3">
                  <c:v>7.5991109820763381</c:v>
                </c:pt>
                <c:pt idx="4">
                  <c:v>8.1057979691887638</c:v>
                </c:pt>
                <c:pt idx="5">
                  <c:v>7.6005145084141708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6.2122410968244797</c:v>
                </c:pt>
                <c:pt idx="1">
                  <c:v>5.8452236094987997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9.064937542130604</c:v>
                </c:pt>
                <c:pt idx="1">
                  <c:v>8.8499196087640257</c:v>
                </c:pt>
                <c:pt idx="2">
                  <c:v>8.9963105875417959</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9.0873078032467394</c:v>
                </c:pt>
                <c:pt idx="1">
                  <c:v>9.0303562973786224</c:v>
                </c:pt>
                <c:pt idx="2">
                  <c:v>9.0970642061740925</c:v>
                </c:pt>
                <c:pt idx="3">
                  <c:v>9.2002773666572253</c:v>
                </c:pt>
                <c:pt idx="4">
                  <c:v>8.9965126731023908</c:v>
                </c:pt>
                <c:pt idx="5">
                  <c:v>9.2045433931855509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8.1687175143785549</c:v>
                </c:pt>
                <c:pt idx="1">
                  <c:v>7.8867984332120189</c:v>
                </c:pt>
                <c:pt idx="2">
                  <c:v>8.0811858292297529</c:v>
                </c:pt>
                <c:pt idx="3">
                  <c:v>8.1508710422510831</c:v>
                </c:pt>
                <c:pt idx="4">
                  <c:v>7.9596732025214951</c:v>
                </c:pt>
                <c:pt idx="5">
                  <c:v>8.1436172386985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15310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RWJ | Stockport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15310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RWJ | Stockport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RWJ | Stockport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Stockport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182010050"/>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173455882"/>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81%</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433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73%</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41%</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27%</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611523688"/>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040480321"/>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834731819"/>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422925421"/>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922335120"/>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310605752"/>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032109947"/>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576146844"/>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q20. In your opinion, were there enough nurses on duty to care for you in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q27. Were you able to get a member of staff to help you when you needed attention?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964411647"/>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Stockport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Stockport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433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Sleeping:</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not being prevented from sleeping at night</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Nurses: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there were enough nurses on duty to care for them</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Mixed messages:</a:t>
            </a:r>
            <a:r>
              <a:rPr lang="en-GB" sz="1250">
                <a:solidFill>
                  <a:prstClr val="black"/>
                </a:solidFill>
                <a:latin typeface="Arial"/>
              </a:rPr>
              <a:t> </a:t>
            </a:r>
            <a:r>
              <a:rPr lang="en-GB" sz="1250" b="0">
                <a:solidFill>
                  <a:prstClr val="black"/>
                </a:solidFill>
                <a:latin typeface="Arial"/>
              </a:rPr>
              <a:t>Patients feeling they were told something different by one member of staff to another</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Help when needing attention: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able to get help from staff when they need attention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Family / carers given information to care for patient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lang="en-GB" sz="1250" b="0">
                <a:solidFill>
                  <a:prstClr val="black"/>
                </a:solidFill>
                <a:latin typeface="Arial"/>
              </a:rPr>
              <a:t>Patients being able to get hospital food outside of set mealtimes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telling patients who to contact if worried about condition/treatment after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2754451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8978018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450434884"/>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41405524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66157344"/>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140153745"/>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404179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5216454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2332866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0065998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234435845"/>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6297874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778963020"/>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426847880"/>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54199857"/>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4108229619"/>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49972236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6048258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886939919"/>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6861285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94132028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3686632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833152109"/>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50154510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235822230"/>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244294498"/>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163870743"/>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086098702"/>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93242701"/>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7383638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5136491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7840261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852657886"/>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419159780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029751107"/>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710659430"/>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68013664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663479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8876684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6442946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299789034"/>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61403625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012806144"/>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08591585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79452901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78686340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413557699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19264070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3130978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487683620"/>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49930024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604657186"/>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91184725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1700477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501849556"/>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1871234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220380658"/>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132239127"/>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396470251"/>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991818817"/>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84157820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1542451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98551527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70982622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725284310"/>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307326863"/>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981680483"/>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548671932"/>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2491567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781909174"/>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1359592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66567505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414410014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2756476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832857917"/>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54418684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327189198"/>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4025178102"/>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559983423"/>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93851995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5041059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133452641"/>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13338183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204712327"/>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034655712"/>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03918761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2863583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667851626"/>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54448311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456125383"/>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63846986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8319526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70457716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03447998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559590696"/>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376258321"/>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99471038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21626874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77391227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1272666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4267615970"/>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66308960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844123443"/>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4095666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64422542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1459546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09727662"/>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9803398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524093012"/>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005066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63475769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604434251"/>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0821777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299430486"/>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4254789946"/>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4343451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5255079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031616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2988472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224895200"/>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3153980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41438464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7912730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7578490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62630976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5427786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42485013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0346716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6774083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0921687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1519999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410001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1922953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8357318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6945712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9736240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822081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8447581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3256100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6968952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40502660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4457498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3760463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51931985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8973469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5320966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9601786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3802380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43265247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9516225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66202054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6803033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13133744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5226773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84094543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7460107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14209079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7678182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417015498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6354554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42633523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9074934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04551306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5799673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26822004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85138219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44738395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0712828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71408470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119</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935441179"/>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78330064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2583552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78776506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7212666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85151430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88477831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003603299"/>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5724633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44122824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9480447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60389137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348093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423286225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184336727"/>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554142056"/>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0591095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57625957"/>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4668065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56388074"/>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36528016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581538642"/>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9846616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620852151"/>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82875312"/>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04414399"/>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540595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7624995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2194184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389</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5130210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236469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7775274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219347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7068636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6018532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296432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895759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6604690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822812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6083451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769666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856420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4903313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7199886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459619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725559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6094142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6289920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483562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4662322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7670955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7813272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011197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2448336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7649186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8761661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448731980"/>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974264151"/>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981116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9210104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995035752"/>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868779474"/>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792019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038817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27549437"/>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686554105"/>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3818495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853583947"/>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759738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804736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5771957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5023762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423707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221998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0112110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2758414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2101597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420213854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278415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5809474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4796481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9888232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180207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69151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1657658977"/>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16265</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Stockport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2026-09-03T12:46:32Z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